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lvl1pPr algn="ctr" defTabSz="58420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1pPr>
    <a:lvl2pPr indent="228600" algn="ctr" defTabSz="58420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2pPr>
    <a:lvl3pPr indent="457200" algn="ctr" defTabSz="58420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3pPr>
    <a:lvl4pPr indent="685800" algn="ctr" defTabSz="58420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4pPr>
    <a:lvl5pPr indent="914400" algn="ctr" defTabSz="58420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5pPr>
    <a:lvl6pPr indent="1143000" algn="ctr" defTabSz="58420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6pPr>
    <a:lvl7pPr indent="1371600" algn="ctr" defTabSz="58420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7pPr>
    <a:lvl8pPr indent="1600200" algn="ctr" defTabSz="58420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8pPr>
    <a:lvl9pPr indent="1828800" algn="ctr" defTabSz="58420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6288"/>
        </a:fontRef>
        <a:srgbClr val="006288"/>
      </a:tcTxStyle>
      <a:tcStyle>
        <a:tcBdr>
          <a:left>
            <a:ln w="12700" cap="flat">
              <a:solidFill>
                <a:srgbClr val="94DBE2"/>
              </a:solidFill>
              <a:prstDash val="solid"/>
              <a:miter lim="400000"/>
            </a:ln>
          </a:left>
          <a:right>
            <a:ln w="12700" cap="flat">
              <a:solidFill>
                <a:srgbClr val="94DBE2"/>
              </a:solidFill>
              <a:prstDash val="solid"/>
              <a:miter lim="400000"/>
            </a:ln>
          </a:right>
          <a:top>
            <a:ln w="12700" cap="flat">
              <a:solidFill>
                <a:srgbClr val="94DBE2"/>
              </a:solidFill>
              <a:prstDash val="solid"/>
              <a:miter lim="400000"/>
            </a:ln>
          </a:top>
          <a:bottom>
            <a:ln w="12700" cap="flat">
              <a:solidFill>
                <a:srgbClr val="94DBE2"/>
              </a:solidFill>
              <a:prstDash val="solid"/>
              <a:miter lim="400000"/>
            </a:ln>
          </a:bottom>
          <a:insideH>
            <a:ln w="12700" cap="flat">
              <a:solidFill>
                <a:srgbClr val="94DBE2"/>
              </a:solidFill>
              <a:prstDash val="solid"/>
              <a:miter lim="400000"/>
            </a:ln>
          </a:insideH>
          <a:insideV>
            <a:ln w="12700" cap="flat">
              <a:solidFill>
                <a:srgbClr val="94DBE2"/>
              </a:solidFill>
              <a:prstDash val="solid"/>
              <a:miter lim="400000"/>
            </a:ln>
          </a:insideV>
        </a:tcBdr>
        <a:fill>
          <a:solidFill>
            <a:srgbClr val="FFFFFF">
              <a:alpha val="80000"/>
            </a:srgbClr>
          </a:solidFill>
        </a:fill>
      </a:tcStyle>
    </a:wholeTbl>
    <a:band2H>
      <a:tcTxStyle b="def" i="def"/>
      <a:tcStyle>
        <a:tcBdr/>
        <a:fill>
          <a:solidFill>
            <a:srgbClr val="FFFFFF">
              <a:alpha val="6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BDFD4"/>
              </a:solidFill>
              <a:prstDash val="solid"/>
              <a:miter lim="400000"/>
            </a:ln>
          </a:left>
          <a:right>
            <a:ln w="12700" cap="flat">
              <a:solidFill>
                <a:srgbClr val="94DBE2"/>
              </a:solidFill>
              <a:prstDash val="solid"/>
              <a:miter lim="400000"/>
            </a:ln>
          </a:right>
          <a:top>
            <a:ln w="12700" cap="flat">
              <a:solidFill>
                <a:srgbClr val="94DBE2"/>
              </a:solidFill>
              <a:prstDash val="solid"/>
              <a:miter lim="400000"/>
            </a:ln>
          </a:top>
          <a:bottom>
            <a:ln w="12700" cap="flat">
              <a:solidFill>
                <a:srgbClr val="94DBE2"/>
              </a:solidFill>
              <a:prstDash val="solid"/>
              <a:miter lim="400000"/>
            </a:ln>
          </a:bottom>
          <a:insideH>
            <a:ln w="12700" cap="flat">
              <a:solidFill>
                <a:srgbClr val="94DBE2"/>
              </a:solidFill>
              <a:prstDash val="solid"/>
              <a:miter lim="400000"/>
            </a:ln>
          </a:insideH>
          <a:insideV>
            <a:ln w="12700" cap="flat">
              <a:solidFill>
                <a:srgbClr val="94DBE2"/>
              </a:solidFill>
              <a:prstDash val="solid"/>
              <a:miter lim="400000"/>
            </a:ln>
          </a:insideV>
        </a:tcBdr>
        <a:fill>
          <a:solidFill>
            <a:srgbClr val="7BB759"/>
          </a:solidFill>
        </a:fill>
      </a:tcStyle>
    </a:firstCol>
    <a:lastRow>
      <a:tcTxStyle b="off" i="off">
        <a:fontRef idx="minor">
          <a:srgbClr val="006288"/>
        </a:fontRef>
        <a:srgbClr val="006288"/>
      </a:tcTxStyle>
      <a:tcStyle>
        <a:tcBdr>
          <a:left>
            <a:ln w="12700" cap="flat">
              <a:solidFill>
                <a:srgbClr val="94DBE2"/>
              </a:solidFill>
              <a:prstDash val="solid"/>
              <a:miter lim="400000"/>
            </a:ln>
          </a:left>
          <a:right>
            <a:ln w="12700" cap="flat">
              <a:solidFill>
                <a:srgbClr val="94DBE2"/>
              </a:solidFill>
              <a:prstDash val="solid"/>
              <a:miter lim="400000"/>
            </a:ln>
          </a:right>
          <a:top>
            <a:ln w="25400" cap="flat">
              <a:solidFill>
                <a:srgbClr val="94DBE2"/>
              </a:solidFill>
              <a:prstDash val="solid"/>
              <a:miter lim="400000"/>
            </a:ln>
          </a:top>
          <a:bottom>
            <a:ln w="12700" cap="flat">
              <a:solidFill>
                <a:srgbClr val="DBDFD4"/>
              </a:solidFill>
              <a:prstDash val="solid"/>
              <a:miter lim="400000"/>
            </a:ln>
          </a:bottom>
          <a:insideH>
            <a:ln w="12700" cap="flat">
              <a:solidFill>
                <a:srgbClr val="94DBE2"/>
              </a:solidFill>
              <a:prstDash val="solid"/>
              <a:miter lim="400000"/>
            </a:ln>
          </a:insideH>
          <a:insideV>
            <a:ln w="12700" cap="flat">
              <a:solidFill>
                <a:srgbClr val="94DBE2"/>
              </a:solidFill>
              <a:prstDash val="solid"/>
              <a:miter lim="400000"/>
            </a:ln>
          </a:insideV>
        </a:tcBdr>
        <a:fill>
          <a:solidFill>
            <a:srgbClr val="FFFFFF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4DBE2"/>
              </a:solidFill>
              <a:prstDash val="solid"/>
              <a:miter lim="400000"/>
            </a:ln>
          </a:left>
          <a:right>
            <a:ln w="12700" cap="flat">
              <a:solidFill>
                <a:srgbClr val="94DBE2"/>
              </a:solidFill>
              <a:prstDash val="solid"/>
              <a:miter lim="400000"/>
            </a:ln>
          </a:right>
          <a:top>
            <a:ln w="12700" cap="flat">
              <a:solidFill>
                <a:srgbClr val="DBDFD4"/>
              </a:solidFill>
              <a:prstDash val="solid"/>
              <a:miter lim="400000"/>
            </a:ln>
          </a:top>
          <a:bottom>
            <a:ln w="12700" cap="flat">
              <a:solidFill>
                <a:srgbClr val="94DBE2"/>
              </a:solidFill>
              <a:prstDash val="solid"/>
              <a:miter lim="400000"/>
            </a:ln>
          </a:bottom>
          <a:insideH>
            <a:ln w="12700" cap="flat">
              <a:solidFill>
                <a:srgbClr val="94DBE2"/>
              </a:solidFill>
              <a:prstDash val="solid"/>
              <a:miter lim="400000"/>
            </a:ln>
          </a:insideH>
          <a:insideV>
            <a:ln w="12700" cap="flat">
              <a:solidFill>
                <a:srgbClr val="94DBE2"/>
              </a:solidFill>
              <a:prstDash val="solid"/>
              <a:miter lim="400000"/>
            </a:ln>
          </a:insideV>
        </a:tcBdr>
        <a:fill>
          <a:solidFill>
            <a:srgbClr val="48A7D4">
              <a:alpha val="9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A7D4">
              <a:alpha val="66000"/>
            </a:srgbClr>
          </a:solidFill>
        </a:fill>
      </a:tcStyle>
    </a:wholeTbl>
    <a:band2H>
      <a:tcTxStyle b="def" i="def"/>
      <a:tcStyle>
        <a:tcBdr/>
        <a:fill>
          <a:solidFill>
            <a:srgbClr val="48A7D4">
              <a:alpha val="3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4A1C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D61C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D61C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EE7C00"/>
        </a:fontRef>
        <a:srgbClr val="EE7C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EFFF6">
              <a:alpha val="81000"/>
            </a:srgbClr>
          </a:solidFill>
        </a:fill>
      </a:tcStyle>
    </a:wholeTbl>
    <a:band2H>
      <a:tcTxStyle b="def" i="def"/>
      <a:tcStyle>
        <a:tcBdr/>
        <a:fill>
          <a:solidFill>
            <a:srgbClr val="FEFFF6">
              <a:alpha val="72000"/>
            </a:srgbClr>
          </a:solidFill>
        </a:fill>
      </a:tcStyle>
    </a:band2H>
    <a:firstCol>
      <a:tcTxStyle b="off" i="off">
        <a:fontRef idx="minor">
          <a:srgbClr val="E35015"/>
        </a:fontRef>
        <a:srgbClr val="E35015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AAE6E6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EFFF6">
              <a:alpha val="81000"/>
            </a:srgbClr>
          </a:solidFill>
        </a:fill>
      </a:tcStyle>
    </a:firstCol>
    <a:lastRow>
      <a:tcTxStyle b="off" i="off">
        <a:fontRef idx="minor">
          <a:srgbClr val="653F2A"/>
        </a:fontRef>
        <a:srgbClr val="653F2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AAE6E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EFFF6">
              <a:alpha val="81000"/>
            </a:srgbClr>
          </a:solidFill>
        </a:fill>
      </a:tcStyle>
    </a:lastRow>
    <a:firstRow>
      <a:tcTxStyle b="off" i="off">
        <a:fontRef idx="minor">
          <a:srgbClr val="653F2A"/>
        </a:fontRef>
        <a:srgbClr val="653F2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AAE6E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EFFF6">
              <a:alpha val="81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6288"/>
        </a:fontRef>
        <a:srgbClr val="006288"/>
      </a:tcTxStyle>
      <a:tcStyle>
        <a:tcBdr>
          <a:left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6288">
              <a:alpha val="12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087B2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B46A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B46A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BDFD3"/>
              </a:solidFill>
              <a:prstDash val="solid"/>
              <a:miter lim="400000"/>
            </a:ln>
          </a:top>
          <a:bottom>
            <a:ln w="12700" cap="flat">
              <a:solidFill>
                <a:srgbClr val="DBDFD3"/>
              </a:solidFill>
              <a:prstDash val="solid"/>
              <a:miter lim="400000"/>
            </a:ln>
          </a:bottom>
          <a:insideH>
            <a:ln w="12700" cap="flat">
              <a:solidFill>
                <a:srgbClr val="DBDFD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F7F7F7"/>
          </a:solidFill>
        </a:fill>
      </a:tcStyle>
    </a:band2H>
    <a:firstCol>
      <a:tcTxStyle b="off" i="off"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DBDFD3"/>
              </a:solidFill>
              <a:prstDash val="solid"/>
              <a:miter lim="400000"/>
            </a:ln>
          </a:right>
          <a:top>
            <a:ln w="12700" cap="flat">
              <a:solidFill>
                <a:srgbClr val="DBDFD3"/>
              </a:solidFill>
              <a:prstDash val="solid"/>
              <a:miter lim="400000"/>
            </a:ln>
          </a:top>
          <a:bottom>
            <a:ln w="12700" cap="flat">
              <a:solidFill>
                <a:srgbClr val="DBDFD3"/>
              </a:solidFill>
              <a:prstDash val="solid"/>
              <a:miter lim="400000"/>
            </a:ln>
          </a:bottom>
          <a:insideH>
            <a:ln w="12700" cap="flat">
              <a:solidFill>
                <a:srgbClr val="DBDFD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BDFD3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DBDFD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D3D3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6288"/>
        </a:fontRef>
        <a:srgbClr val="006288"/>
      </a:tcTxStyle>
      <a:tcStyle>
        <a:tcBdr>
          <a:lef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106AA0">
              <a:alpha val="14000"/>
            </a:srgbClr>
          </a:solidFill>
        </a:fill>
      </a:tcStyle>
    </a:band2H>
    <a:firstCol>
      <a:tcTxStyle b="off" i="off">
        <a:fontRef idx="major">
          <a:srgbClr val="006288"/>
        </a:fontRef>
        <a:srgbClr val="006288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6288"/>
        </a:fontRef>
        <a:srgbClr val="006288"/>
      </a:tcTxStyle>
      <a:tcStyle>
        <a:tcBdr>
          <a:lef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6288"/>
        </a:fontRef>
        <a:srgbClr val="006288"/>
      </a:tcTxStyle>
      <a:tcStyle>
        <a:tcBdr>
          <a:lef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06" name="Shape 10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2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7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4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5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6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halk_line-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800" y="0"/>
            <a:ext cx="3441700" cy="9794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chalk_line-2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68900" y="1321246"/>
            <a:ext cx="7835900" cy="7934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Scrapbook_cover_title_hi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0735" y="2781300"/>
            <a:ext cx="11760201" cy="41783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title"/>
          </p:nvPr>
        </p:nvSpPr>
        <p:spPr>
          <a:xfrm>
            <a:off x="1270000" y="2959100"/>
            <a:ext cx="10464800" cy="2286000"/>
          </a:xfrm>
          <a:prstGeom prst="rect">
            <a:avLst/>
          </a:prstGeom>
        </p:spPr>
        <p:txBody>
          <a:bodyPr anchor="b"/>
          <a:lstStyle>
            <a:lvl1pPr>
              <a:defRPr i="1" sz="6800">
                <a:solidFill>
                  <a:srgbClr val="292929">
                    <a:alpha val="93000"/>
                  </a:srgbClr>
                </a:solidFill>
                <a:latin typeface="+mj-lt"/>
                <a:ea typeface="+mj-ea"/>
                <a:cs typeface="+mj-cs"/>
                <a:sym typeface="Georgia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6800">
                <a:solidFill>
                  <a:srgbClr val="292929">
                    <a:alpha val="93000"/>
                  </a:srgbClr>
                </a:solidFill>
              </a:rPr>
              <a:t>Title Text</a:t>
            </a:r>
          </a:p>
        </p:txBody>
      </p:sp>
      <p:sp>
        <p:nvSpPr>
          <p:cNvPr id="18" name="Shape 18"/>
          <p:cNvSpPr/>
          <p:nvPr>
            <p:ph type="body" idx="1"/>
          </p:nvPr>
        </p:nvSpPr>
        <p:spPr>
          <a:xfrm>
            <a:off x="1270000" y="5283200"/>
            <a:ext cx="10464800" cy="1308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One</a:t>
            </a:r>
            <a:endParaRPr i="1" sz="3800">
              <a:solidFill>
                <a:srgbClr val="C2463A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Two</a:t>
            </a:r>
            <a:endParaRPr i="1" sz="3800">
              <a:solidFill>
                <a:srgbClr val="C2463A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Three</a:t>
            </a:r>
            <a:endParaRPr i="1" sz="3800">
              <a:solidFill>
                <a:srgbClr val="C2463A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Four</a:t>
            </a:r>
            <a:endParaRPr i="1" sz="3800">
              <a:solidFill>
                <a:srgbClr val="C2463A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lines-line-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wave-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11195">
            <a:off x="800057" y="578613"/>
            <a:ext cx="11366501" cy="176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wave-line.png"/>
          <p:cNvPicPr/>
          <p:nvPr/>
        </p:nvPicPr>
        <p:blipFill>
          <a:blip r:embed="rId4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8"/>
            <a:ext cx="8216901" cy="140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dots-line-cropped.png"/>
          <p:cNvPicPr/>
          <p:nvPr/>
        </p:nvPicPr>
        <p:blipFill>
          <a:blip r:embed="rId5">
            <a:extLst/>
          </a:blip>
          <a:srcRect l="4761" t="2928" r="10188" b="0"/>
          <a:stretch>
            <a:fillRect/>
          </a:stretch>
        </p:blipFill>
        <p:spPr>
          <a:xfrm rot="16200000">
            <a:off x="-4244962" y="4772011"/>
            <a:ext cx="9753601" cy="209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dots-line-cropped.png"/>
          <p:cNvPicPr/>
          <p:nvPr/>
        </p:nvPicPr>
        <p:blipFill>
          <a:blip r:embed="rId5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8"/>
            <a:ext cx="11468107" cy="19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dots-line-cropped.png"/>
          <p:cNvPicPr/>
          <p:nvPr/>
        </p:nvPicPr>
        <p:blipFill>
          <a:blip r:embed="rId5">
            <a:extLst/>
          </a:blip>
          <a:srcRect l="53986" t="2927" r="41140" b="0"/>
          <a:stretch>
            <a:fillRect/>
          </a:stretch>
        </p:blipFill>
        <p:spPr>
          <a:xfrm rot="21599984">
            <a:off x="12439650" y="9010646"/>
            <a:ext cx="558801" cy="209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dots-line-cropped.png"/>
          <p:cNvPicPr/>
          <p:nvPr/>
        </p:nvPicPr>
        <p:blipFill>
          <a:blip r:embed="rId5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1" cy="209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lines-vert-lin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Shape 28"/>
          <p:cNvSpPr/>
          <p:nvPr>
            <p:ph type="title"/>
          </p:nvPr>
        </p:nvSpPr>
        <p:spPr>
          <a:xfrm>
            <a:off x="1270000" y="6223000"/>
            <a:ext cx="10464800" cy="1485900"/>
          </a:xfrm>
          <a:prstGeom prst="rect">
            <a:avLst/>
          </a:prstGeom>
        </p:spPr>
        <p:txBody>
          <a:bodyPr anchor="b"/>
          <a:lstStyle>
            <a:lvl1pPr>
              <a:defRPr i="1" sz="6800">
                <a:solidFill>
                  <a:srgbClr val="292929">
                    <a:alpha val="93000"/>
                  </a:srgbClr>
                </a:solidFill>
                <a:latin typeface="+mj-lt"/>
                <a:ea typeface="+mj-ea"/>
                <a:cs typeface="+mj-cs"/>
                <a:sym typeface="Georgia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6800">
                <a:solidFill>
                  <a:srgbClr val="292929">
                    <a:alpha val="93000"/>
                  </a:srgbClr>
                </a:solidFill>
              </a:rPr>
              <a:t>Title Text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xfrm>
            <a:off x="1270000" y="7696200"/>
            <a:ext cx="10464800" cy="1206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One</a:t>
            </a:r>
            <a:endParaRPr i="1" sz="3800">
              <a:solidFill>
                <a:srgbClr val="C2463A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Two</a:t>
            </a:r>
            <a:endParaRPr i="1" sz="3800">
              <a:solidFill>
                <a:srgbClr val="C2463A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Three</a:t>
            </a:r>
            <a:endParaRPr i="1" sz="3800">
              <a:solidFill>
                <a:srgbClr val="C2463A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Four</a:t>
            </a:r>
            <a:endParaRPr i="1" sz="3800">
              <a:solidFill>
                <a:srgbClr val="C2463A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halk_line-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800" y="0"/>
            <a:ext cx="3441700" cy="9794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chalk_line-2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68900" y="1321246"/>
            <a:ext cx="7835900" cy="7934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Scrapbook_cover_title_hi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0735" y="2781300"/>
            <a:ext cx="11760201" cy="41783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hape 34"/>
          <p:cNvSpPr/>
          <p:nvPr>
            <p:ph type="title"/>
          </p:nvPr>
        </p:nvSpPr>
        <p:spPr>
          <a:xfrm>
            <a:off x="1270000" y="3733800"/>
            <a:ext cx="10464800" cy="2286000"/>
          </a:xfrm>
          <a:prstGeom prst="rect">
            <a:avLst/>
          </a:prstGeom>
        </p:spPr>
        <p:txBody>
          <a:bodyPr/>
          <a:lstStyle>
            <a:lvl1pPr>
              <a:defRPr i="1" sz="6800">
                <a:solidFill>
                  <a:srgbClr val="292929">
                    <a:alpha val="93000"/>
                  </a:srgbClr>
                </a:solidFill>
                <a:latin typeface="+mj-lt"/>
                <a:ea typeface="+mj-ea"/>
                <a:cs typeface="+mj-cs"/>
                <a:sym typeface="Georgia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6800">
                <a:solidFill>
                  <a:srgbClr val="292929">
                    <a:alpha val="93000"/>
                  </a:srgbClr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s-line-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wave-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11195">
            <a:off x="800057" y="578613"/>
            <a:ext cx="11366501" cy="176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wave-line.png"/>
          <p:cNvPicPr/>
          <p:nvPr/>
        </p:nvPicPr>
        <p:blipFill>
          <a:blip r:embed="rId4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8"/>
            <a:ext cx="8216901" cy="140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dots-line-cropped.png"/>
          <p:cNvPicPr/>
          <p:nvPr/>
        </p:nvPicPr>
        <p:blipFill>
          <a:blip r:embed="rId5">
            <a:extLst/>
          </a:blip>
          <a:srcRect l="4761" t="2928" r="10188" b="0"/>
          <a:stretch>
            <a:fillRect/>
          </a:stretch>
        </p:blipFill>
        <p:spPr>
          <a:xfrm rot="16200000">
            <a:off x="-4244962" y="4772011"/>
            <a:ext cx="9753601" cy="209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dots-line-cropped.png"/>
          <p:cNvPicPr/>
          <p:nvPr/>
        </p:nvPicPr>
        <p:blipFill>
          <a:blip r:embed="rId5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8"/>
            <a:ext cx="11468107" cy="19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dots-line-cropped.png"/>
          <p:cNvPicPr/>
          <p:nvPr/>
        </p:nvPicPr>
        <p:blipFill>
          <a:blip r:embed="rId5">
            <a:extLst/>
          </a:blip>
          <a:srcRect l="53986" t="2927" r="41140" b="0"/>
          <a:stretch>
            <a:fillRect/>
          </a:stretch>
        </p:blipFill>
        <p:spPr>
          <a:xfrm rot="21599984">
            <a:off x="12439650" y="9010646"/>
            <a:ext cx="558801" cy="209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dots-line-cropped.png"/>
          <p:cNvPicPr/>
          <p:nvPr/>
        </p:nvPicPr>
        <p:blipFill>
          <a:blip r:embed="rId5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1" cy="209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lines-vert-lin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>
            <p:ph type="title"/>
          </p:nvPr>
        </p:nvSpPr>
        <p:spPr>
          <a:xfrm>
            <a:off x="1079500" y="1358900"/>
            <a:ext cx="5054600" cy="3759200"/>
          </a:xfrm>
          <a:prstGeom prst="rect">
            <a:avLst/>
          </a:prstGeom>
        </p:spPr>
        <p:txBody>
          <a:bodyPr anchor="b"/>
          <a:lstStyle>
            <a:lvl1pPr>
              <a:defRPr i="1" sz="6800">
                <a:solidFill>
                  <a:srgbClr val="292929">
                    <a:alpha val="93000"/>
                  </a:srgbClr>
                </a:solidFill>
                <a:latin typeface="+mj-lt"/>
                <a:ea typeface="+mj-ea"/>
                <a:cs typeface="+mj-cs"/>
                <a:sym typeface="Georgia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6800">
                <a:solidFill>
                  <a:srgbClr val="292929">
                    <a:alpha val="93000"/>
                  </a:srgbClr>
                </a:solidFill>
              </a:rPr>
              <a:t>Title Text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1079500" y="5207000"/>
            <a:ext cx="5054600" cy="314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i="1" sz="3800">
                <a:solidFill>
                  <a:srgbClr val="C2463A"/>
                </a:solidFill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One</a:t>
            </a:r>
            <a:endParaRPr i="1" sz="3800">
              <a:solidFill>
                <a:srgbClr val="C2463A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Two</a:t>
            </a:r>
            <a:endParaRPr i="1" sz="3800">
              <a:solidFill>
                <a:srgbClr val="C2463A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Three</a:t>
            </a:r>
            <a:endParaRPr i="1" sz="3800">
              <a:solidFill>
                <a:srgbClr val="C2463A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Four</a:t>
            </a:r>
            <a:endParaRPr i="1" sz="3800">
              <a:solidFill>
                <a:srgbClr val="C2463A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Title Text</a:t>
            </a:r>
          </a:p>
        </p:txBody>
      </p:sp>
      <p:sp>
        <p:nvSpPr>
          <p:cNvPr id="50" name="Shape 5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One</a:t>
            </a:r>
            <a:endParaRPr sz="3600">
              <a:solidFill>
                <a:srgbClr val="006288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Two</a:t>
            </a:r>
            <a:endParaRPr sz="3600">
              <a:solidFill>
                <a:srgbClr val="006288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Three</a:t>
            </a:r>
            <a:endParaRPr sz="3600">
              <a:solidFill>
                <a:srgbClr val="006288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Four</a:t>
            </a:r>
            <a:endParaRPr sz="3600">
              <a:solidFill>
                <a:srgbClr val="006288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lus-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100" y="0"/>
            <a:ext cx="304801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plus-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179300" y="2247900"/>
            <a:ext cx="30480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lus-lin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9017000"/>
            <a:ext cx="13004800" cy="30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plus-lin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 rot="5400000">
            <a:off x="6429374" y="-3749676"/>
            <a:ext cx="304801" cy="1175385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Scrapbook_title_hi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92200" y="304800"/>
            <a:ext cx="10845800" cy="22606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1270000" y="2971800"/>
            <a:ext cx="4953000" cy="58420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3000"/>
              </a:spcBef>
              <a:buBlip>
                <a:blip r:embed="rId7"/>
              </a:buBlip>
              <a:defRPr sz="2800"/>
            </a:lvl1pPr>
            <a:lvl2pPr marL="736600" indent="-368300">
              <a:spcBef>
                <a:spcPts val="3000"/>
              </a:spcBef>
              <a:buBlip>
                <a:blip r:embed="rId7"/>
              </a:buBlip>
              <a:defRPr sz="2800"/>
            </a:lvl2pPr>
            <a:lvl3pPr marL="1104900" indent="-368300">
              <a:spcBef>
                <a:spcPts val="3000"/>
              </a:spcBef>
              <a:buBlip>
                <a:blip r:embed="rId7"/>
              </a:buBlip>
              <a:defRPr sz="2800"/>
            </a:lvl3pPr>
            <a:lvl4pPr marL="1473200" indent="-368300">
              <a:spcBef>
                <a:spcPts val="3000"/>
              </a:spcBef>
              <a:buBlip>
                <a:blip r:embed="rId7"/>
              </a:buBlip>
              <a:defRPr sz="2800"/>
            </a:lvl4pPr>
            <a:lvl5pPr marL="1841500" indent="-368300">
              <a:spcBef>
                <a:spcPts val="3000"/>
              </a:spcBef>
              <a:buBlip>
                <a:blip r:embed="rId7"/>
              </a:buBlip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006288"/>
                </a:solidFill>
              </a:rPr>
              <a:t>Body Level One</a:t>
            </a:r>
            <a:endParaRPr sz="2800">
              <a:solidFill>
                <a:srgbClr val="006288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006288"/>
                </a:solidFill>
              </a:rPr>
              <a:t>Body Level Two</a:t>
            </a:r>
            <a:endParaRPr sz="2800">
              <a:solidFill>
                <a:srgbClr val="006288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006288"/>
                </a:solidFill>
              </a:rPr>
              <a:t>Body Level Three</a:t>
            </a:r>
            <a:endParaRPr sz="2800">
              <a:solidFill>
                <a:srgbClr val="006288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006288"/>
                </a:solidFill>
              </a:rPr>
              <a:t>Body Level Four</a:t>
            </a:r>
            <a:endParaRPr sz="2800">
              <a:solidFill>
                <a:srgbClr val="006288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0062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s-line-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wave-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11195">
            <a:off x="800057" y="578613"/>
            <a:ext cx="11366501" cy="176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wave-line.png"/>
          <p:cNvPicPr/>
          <p:nvPr/>
        </p:nvPicPr>
        <p:blipFill>
          <a:blip r:embed="rId4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8"/>
            <a:ext cx="8216901" cy="140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dots-line-cropped.png"/>
          <p:cNvPicPr/>
          <p:nvPr/>
        </p:nvPicPr>
        <p:blipFill>
          <a:blip r:embed="rId5">
            <a:extLst/>
          </a:blip>
          <a:srcRect l="4761" t="2928" r="10188" b="0"/>
          <a:stretch>
            <a:fillRect/>
          </a:stretch>
        </p:blipFill>
        <p:spPr>
          <a:xfrm rot="16200000">
            <a:off x="-4244962" y="4772011"/>
            <a:ext cx="9753601" cy="209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dots-line-cropped.png"/>
          <p:cNvPicPr/>
          <p:nvPr/>
        </p:nvPicPr>
        <p:blipFill>
          <a:blip r:embed="rId5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8"/>
            <a:ext cx="11468107" cy="19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dots-line-cropped.png"/>
          <p:cNvPicPr/>
          <p:nvPr/>
        </p:nvPicPr>
        <p:blipFill>
          <a:blip r:embed="rId5">
            <a:extLst/>
          </a:blip>
          <a:srcRect l="53986" t="2927" r="41140" b="0"/>
          <a:stretch>
            <a:fillRect/>
          </a:stretch>
        </p:blipFill>
        <p:spPr>
          <a:xfrm rot="21599984">
            <a:off x="12439650" y="9010646"/>
            <a:ext cx="558801" cy="209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dots-line-cropped.png"/>
          <p:cNvPicPr/>
          <p:nvPr/>
        </p:nvPicPr>
        <p:blipFill>
          <a:blip r:embed="rId5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1" cy="209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lines-vert-lin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>
            <p:ph type="body" idx="1"/>
          </p:nvPr>
        </p:nvSpPr>
        <p:spPr>
          <a:xfrm>
            <a:off x="1270000" y="1511300"/>
            <a:ext cx="10464800" cy="6731000"/>
          </a:xfrm>
          <a:prstGeom prst="rect">
            <a:avLst/>
          </a:prstGeom>
        </p:spPr>
        <p:txBody>
          <a:bodyPr/>
          <a:lstStyle>
            <a:lvl1pPr>
              <a:buBlip>
                <a:blip r:embed="rId7"/>
              </a:buBlip>
            </a:lvl1pPr>
            <a:lvl2pPr>
              <a:buBlip>
                <a:blip r:embed="rId7"/>
              </a:buBlip>
            </a:lvl2pPr>
            <a:lvl3pPr>
              <a:buBlip>
                <a:blip r:embed="rId7"/>
              </a:buBlip>
            </a:lvl3pPr>
            <a:lvl4pPr>
              <a:buBlip>
                <a:blip r:embed="rId7"/>
              </a:buBlip>
            </a:lvl4pPr>
            <a:lvl5pPr>
              <a:buBlip>
                <a:blip r:embed="rId7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One</a:t>
            </a:r>
            <a:endParaRPr sz="3600">
              <a:solidFill>
                <a:srgbClr val="006288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Two</a:t>
            </a:r>
            <a:endParaRPr sz="3600">
              <a:solidFill>
                <a:srgbClr val="006288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Three</a:t>
            </a:r>
            <a:endParaRPr sz="3600">
              <a:solidFill>
                <a:srgbClr val="006288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Four</a:t>
            </a:r>
            <a:endParaRPr sz="3600">
              <a:solidFill>
                <a:srgbClr val="006288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lines-line-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wave-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11195">
            <a:off x="800057" y="578613"/>
            <a:ext cx="11366501" cy="176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wave-line.png"/>
          <p:cNvPicPr/>
          <p:nvPr/>
        </p:nvPicPr>
        <p:blipFill>
          <a:blip r:embed="rId4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8"/>
            <a:ext cx="8216901" cy="140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dots-line-cropped.png"/>
          <p:cNvPicPr/>
          <p:nvPr/>
        </p:nvPicPr>
        <p:blipFill>
          <a:blip r:embed="rId5">
            <a:extLst/>
          </a:blip>
          <a:srcRect l="4761" t="2928" r="10188" b="0"/>
          <a:stretch>
            <a:fillRect/>
          </a:stretch>
        </p:blipFill>
        <p:spPr>
          <a:xfrm rot="16200000">
            <a:off x="-4244962" y="4772011"/>
            <a:ext cx="9753601" cy="209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dots-line-cropped.png"/>
          <p:cNvPicPr/>
          <p:nvPr/>
        </p:nvPicPr>
        <p:blipFill>
          <a:blip r:embed="rId5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8"/>
            <a:ext cx="11468107" cy="19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dots-line-cropped.png"/>
          <p:cNvPicPr/>
          <p:nvPr/>
        </p:nvPicPr>
        <p:blipFill>
          <a:blip r:embed="rId5">
            <a:extLst/>
          </a:blip>
          <a:srcRect l="53986" t="2927" r="41140" b="0"/>
          <a:stretch>
            <a:fillRect/>
          </a:stretch>
        </p:blipFill>
        <p:spPr>
          <a:xfrm rot="21599984">
            <a:off x="12439650" y="9010646"/>
            <a:ext cx="558801" cy="209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dots-line-cropped.png"/>
          <p:cNvPicPr/>
          <p:nvPr/>
        </p:nvPicPr>
        <p:blipFill>
          <a:blip r:embed="rId5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1" cy="209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77" name="lines-vert-lin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lines-line-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wave-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11195">
            <a:off x="800057" y="578613"/>
            <a:ext cx="11366501" cy="176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wave-line.png"/>
          <p:cNvPicPr/>
          <p:nvPr/>
        </p:nvPicPr>
        <p:blipFill>
          <a:blip r:embed="rId4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8"/>
            <a:ext cx="8216901" cy="140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dots-line-cropped.png"/>
          <p:cNvPicPr/>
          <p:nvPr/>
        </p:nvPicPr>
        <p:blipFill>
          <a:blip r:embed="rId5">
            <a:extLst/>
          </a:blip>
          <a:srcRect l="4761" t="2928" r="10188" b="0"/>
          <a:stretch>
            <a:fillRect/>
          </a:stretch>
        </p:blipFill>
        <p:spPr>
          <a:xfrm rot="16200000">
            <a:off x="-4244962" y="4772011"/>
            <a:ext cx="9753601" cy="209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dots-line-cropped.png"/>
          <p:cNvPicPr/>
          <p:nvPr/>
        </p:nvPicPr>
        <p:blipFill>
          <a:blip r:embed="rId5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8"/>
            <a:ext cx="11468107" cy="19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dots-line-cropped.png"/>
          <p:cNvPicPr/>
          <p:nvPr/>
        </p:nvPicPr>
        <p:blipFill>
          <a:blip r:embed="rId5">
            <a:extLst/>
          </a:blip>
          <a:srcRect l="53986" t="2927" r="41140" b="0"/>
          <a:stretch>
            <a:fillRect/>
          </a:stretch>
        </p:blipFill>
        <p:spPr>
          <a:xfrm rot="21599984">
            <a:off x="12439650" y="9010646"/>
            <a:ext cx="558801" cy="209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dots-line-cropped.png"/>
          <p:cNvPicPr/>
          <p:nvPr/>
        </p:nvPicPr>
        <p:blipFill>
          <a:blip r:embed="rId5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1" cy="209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lines-vert-lin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lines-line-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wave-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11195">
            <a:off x="800057" y="578613"/>
            <a:ext cx="11366501" cy="176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wave-line.png"/>
          <p:cNvPicPr/>
          <p:nvPr/>
        </p:nvPicPr>
        <p:blipFill>
          <a:blip r:embed="rId4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8"/>
            <a:ext cx="8216901" cy="140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dots-line-cropped.png"/>
          <p:cNvPicPr/>
          <p:nvPr/>
        </p:nvPicPr>
        <p:blipFill>
          <a:blip r:embed="rId5">
            <a:extLst/>
          </a:blip>
          <a:srcRect l="4761" t="2928" r="10188" b="0"/>
          <a:stretch>
            <a:fillRect/>
          </a:stretch>
        </p:blipFill>
        <p:spPr>
          <a:xfrm rot="16200000">
            <a:off x="-4244962" y="4772011"/>
            <a:ext cx="9753601" cy="209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dots-line-cropped.png"/>
          <p:cNvPicPr/>
          <p:nvPr/>
        </p:nvPicPr>
        <p:blipFill>
          <a:blip r:embed="rId5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8"/>
            <a:ext cx="11468107" cy="19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dots-line-cropped.png"/>
          <p:cNvPicPr/>
          <p:nvPr/>
        </p:nvPicPr>
        <p:blipFill>
          <a:blip r:embed="rId5">
            <a:extLst/>
          </a:blip>
          <a:srcRect l="53986" t="2927" r="41140" b="0"/>
          <a:stretch>
            <a:fillRect/>
          </a:stretch>
        </p:blipFill>
        <p:spPr>
          <a:xfrm rot="21599984">
            <a:off x="12439650" y="9010646"/>
            <a:ext cx="558801" cy="209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dots-line-cropped.png"/>
          <p:cNvPicPr/>
          <p:nvPr/>
        </p:nvPicPr>
        <p:blipFill>
          <a:blip r:embed="rId5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1" cy="209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lines-vert-lin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lines-line-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wave-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11195">
            <a:off x="800057" y="578613"/>
            <a:ext cx="11366501" cy="176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wave-line.png"/>
          <p:cNvPicPr/>
          <p:nvPr/>
        </p:nvPicPr>
        <p:blipFill>
          <a:blip r:embed="rId4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8"/>
            <a:ext cx="8216901" cy="140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dots-line-cropped.png"/>
          <p:cNvPicPr/>
          <p:nvPr/>
        </p:nvPicPr>
        <p:blipFill>
          <a:blip r:embed="rId5">
            <a:extLst/>
          </a:blip>
          <a:srcRect l="4761" t="2928" r="10188" b="0"/>
          <a:stretch>
            <a:fillRect/>
          </a:stretch>
        </p:blipFill>
        <p:spPr>
          <a:xfrm rot="16200000">
            <a:off x="-4244962" y="4772011"/>
            <a:ext cx="9753601" cy="209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dots-line-cropped.png"/>
          <p:cNvPicPr/>
          <p:nvPr/>
        </p:nvPicPr>
        <p:blipFill>
          <a:blip r:embed="rId5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8"/>
            <a:ext cx="11468107" cy="19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dots-line-cropped.png"/>
          <p:cNvPicPr/>
          <p:nvPr/>
        </p:nvPicPr>
        <p:blipFill>
          <a:blip r:embed="rId5">
            <a:extLst/>
          </a:blip>
          <a:srcRect l="53986" t="2927" r="41140" b="0"/>
          <a:stretch>
            <a:fillRect/>
          </a:stretch>
        </p:blipFill>
        <p:spPr>
          <a:xfrm rot="21599984">
            <a:off x="12439650" y="9010646"/>
            <a:ext cx="558801" cy="209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dots-line-cropped.png"/>
          <p:cNvPicPr/>
          <p:nvPr/>
        </p:nvPicPr>
        <p:blipFill>
          <a:blip r:embed="rId5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1" cy="209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lines-vert-lin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ash-line.png"/>
          <p:cNvPicPr/>
          <p:nvPr/>
        </p:nvPicPr>
        <p:blipFill>
          <a:blip r:embed="rId3">
            <a:extLst/>
          </a:blip>
          <a:srcRect l="0" t="21428" r="64508" b="16071"/>
          <a:stretch>
            <a:fillRect/>
          </a:stretch>
        </p:blipFill>
        <p:spPr>
          <a:xfrm>
            <a:off x="444500" y="1854200"/>
            <a:ext cx="12115800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dash-line.png"/>
          <p:cNvPicPr/>
          <p:nvPr/>
        </p:nvPicPr>
        <p:blipFill>
          <a:blip r:embed="rId3">
            <a:extLst/>
          </a:blip>
          <a:srcRect l="0" t="19642" r="61904" b="17857"/>
          <a:stretch>
            <a:fillRect/>
          </a:stretch>
        </p:blipFill>
        <p:spPr>
          <a:xfrm>
            <a:off x="0" y="8940800"/>
            <a:ext cx="13004800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dash-line.png"/>
          <p:cNvPicPr/>
          <p:nvPr/>
        </p:nvPicPr>
        <p:blipFill>
          <a:blip r:embed="rId3">
            <a:extLst/>
          </a:blip>
          <a:srcRect l="0" t="19642" r="71428" b="17857"/>
          <a:stretch>
            <a:fillRect/>
          </a:stretch>
        </p:blipFill>
        <p:spPr>
          <a:xfrm rot="5400000">
            <a:off x="-4260850" y="4654550"/>
            <a:ext cx="9753601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dash-line.png"/>
          <p:cNvPicPr/>
          <p:nvPr/>
        </p:nvPicPr>
        <p:blipFill>
          <a:blip r:embed="rId3">
            <a:extLst/>
          </a:blip>
          <a:srcRect l="0" t="16071" r="78794" b="21428"/>
          <a:stretch>
            <a:fillRect/>
          </a:stretch>
        </p:blipFill>
        <p:spPr>
          <a:xfrm rot="5400000">
            <a:off x="8769350" y="5238750"/>
            <a:ext cx="7239001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tri-lin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 rot="5400000">
            <a:off x="-2691012" y="5364362"/>
            <a:ext cx="7048501" cy="40917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tri-lin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8842375" y="5419725"/>
            <a:ext cx="6654801" cy="387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tri-lin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 rot="0">
            <a:off x="882650" y="8775699"/>
            <a:ext cx="11461751" cy="40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tri-line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 rot="10800000">
            <a:off x="838199" y="2057398"/>
            <a:ext cx="11449051" cy="4107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Scrapbook_title_hi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92200" y="304800"/>
            <a:ext cx="10845800" cy="2260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11"/>
          <p:cNvSpPr/>
          <p:nvPr>
            <p:ph type="title"/>
          </p:nvPr>
        </p:nvSpPr>
        <p:spPr>
          <a:xfrm>
            <a:off x="1270000" y="254000"/>
            <a:ext cx="10464800" cy="2349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Title Text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xfrm>
            <a:off x="1270000" y="29718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9"/>
              </a:buBlip>
            </a:lvl1pPr>
            <a:lvl2pPr>
              <a:buBlip>
                <a:blip r:embed="rId9"/>
              </a:buBlip>
            </a:lvl2pPr>
            <a:lvl3pPr>
              <a:buBlip>
                <a:blip r:embed="rId9"/>
              </a:buBlip>
            </a:lvl3pPr>
            <a:lvl4pPr>
              <a:buBlip>
                <a:blip r:embed="rId9"/>
              </a:buBlip>
            </a:lvl4pPr>
            <a:lvl5pPr>
              <a:buBlip>
                <a:blip r:embed="rId9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One</a:t>
            </a:r>
            <a:endParaRPr sz="3600">
              <a:solidFill>
                <a:srgbClr val="006288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Two</a:t>
            </a:r>
            <a:endParaRPr sz="3600">
              <a:solidFill>
                <a:srgbClr val="006288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Three</a:t>
            </a:r>
            <a:endParaRPr sz="3600">
              <a:solidFill>
                <a:srgbClr val="006288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Four</a:t>
            </a:r>
            <a:endParaRPr sz="3600">
              <a:solidFill>
                <a:srgbClr val="006288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  <p:transition spd="med" advClick="1"/>
  <p:txStyles>
    <p:titleStyle>
      <a:lvl1pPr algn="ctr" defTabSz="584200">
        <a:defRPr sz="6200">
          <a:solidFill>
            <a:srgbClr val="528D4D"/>
          </a:solidFill>
          <a:latin typeface="+mn-lt"/>
          <a:ea typeface="+mn-ea"/>
          <a:cs typeface="+mn-cs"/>
          <a:sym typeface="Marker Felt"/>
        </a:defRPr>
      </a:lvl1pPr>
      <a:lvl2pPr indent="228600" algn="ctr" defTabSz="584200">
        <a:defRPr sz="6200">
          <a:solidFill>
            <a:srgbClr val="528D4D"/>
          </a:solidFill>
          <a:latin typeface="+mn-lt"/>
          <a:ea typeface="+mn-ea"/>
          <a:cs typeface="+mn-cs"/>
          <a:sym typeface="Marker Felt"/>
        </a:defRPr>
      </a:lvl2pPr>
      <a:lvl3pPr indent="457200" algn="ctr" defTabSz="584200">
        <a:defRPr sz="6200">
          <a:solidFill>
            <a:srgbClr val="528D4D"/>
          </a:solidFill>
          <a:latin typeface="+mn-lt"/>
          <a:ea typeface="+mn-ea"/>
          <a:cs typeface="+mn-cs"/>
          <a:sym typeface="Marker Felt"/>
        </a:defRPr>
      </a:lvl3pPr>
      <a:lvl4pPr indent="685800" algn="ctr" defTabSz="584200">
        <a:defRPr sz="6200">
          <a:solidFill>
            <a:srgbClr val="528D4D"/>
          </a:solidFill>
          <a:latin typeface="+mn-lt"/>
          <a:ea typeface="+mn-ea"/>
          <a:cs typeface="+mn-cs"/>
          <a:sym typeface="Marker Felt"/>
        </a:defRPr>
      </a:lvl4pPr>
      <a:lvl5pPr indent="914400" algn="ctr" defTabSz="584200">
        <a:defRPr sz="6200">
          <a:solidFill>
            <a:srgbClr val="528D4D"/>
          </a:solidFill>
          <a:latin typeface="+mn-lt"/>
          <a:ea typeface="+mn-ea"/>
          <a:cs typeface="+mn-cs"/>
          <a:sym typeface="Marker Felt"/>
        </a:defRPr>
      </a:lvl5pPr>
      <a:lvl6pPr indent="1143000" algn="ctr" defTabSz="584200">
        <a:defRPr sz="6200">
          <a:solidFill>
            <a:srgbClr val="528D4D"/>
          </a:solidFill>
          <a:latin typeface="+mn-lt"/>
          <a:ea typeface="+mn-ea"/>
          <a:cs typeface="+mn-cs"/>
          <a:sym typeface="Marker Felt"/>
        </a:defRPr>
      </a:lvl6pPr>
      <a:lvl7pPr indent="1371600" algn="ctr" defTabSz="584200">
        <a:defRPr sz="6200">
          <a:solidFill>
            <a:srgbClr val="528D4D"/>
          </a:solidFill>
          <a:latin typeface="+mn-lt"/>
          <a:ea typeface="+mn-ea"/>
          <a:cs typeface="+mn-cs"/>
          <a:sym typeface="Marker Felt"/>
        </a:defRPr>
      </a:lvl7pPr>
      <a:lvl8pPr indent="1600200" algn="ctr" defTabSz="584200">
        <a:defRPr sz="6200">
          <a:solidFill>
            <a:srgbClr val="528D4D"/>
          </a:solidFill>
          <a:latin typeface="+mn-lt"/>
          <a:ea typeface="+mn-ea"/>
          <a:cs typeface="+mn-cs"/>
          <a:sym typeface="Marker Felt"/>
        </a:defRPr>
      </a:lvl8pPr>
      <a:lvl9pPr indent="1828800" algn="ctr" defTabSz="584200">
        <a:defRPr sz="6200">
          <a:solidFill>
            <a:srgbClr val="528D4D"/>
          </a:solidFill>
          <a:latin typeface="+mn-lt"/>
          <a:ea typeface="+mn-ea"/>
          <a:cs typeface="+mn-cs"/>
          <a:sym typeface="Marker Felt"/>
        </a:defRPr>
      </a:lvl9pPr>
    </p:titleStyle>
    <p:bodyStyle>
      <a:lvl1pPr marL="457200" indent="-457200" defTabSz="584200">
        <a:spcBef>
          <a:spcPts val="4000"/>
        </a:spcBef>
        <a:buSzPct val="50000"/>
        <a:buBlip>
          <a:blip r:embed="rId9"/>
        </a:buBlip>
        <a:defRPr sz="3600">
          <a:solidFill>
            <a:srgbClr val="006288"/>
          </a:solidFill>
          <a:latin typeface="+mj-lt"/>
          <a:ea typeface="+mj-ea"/>
          <a:cs typeface="+mj-cs"/>
          <a:sym typeface="Georgia"/>
        </a:defRPr>
      </a:lvl1pPr>
      <a:lvl2pPr marL="914400" indent="-457200" defTabSz="584200">
        <a:spcBef>
          <a:spcPts val="4000"/>
        </a:spcBef>
        <a:buSzPct val="50000"/>
        <a:buBlip>
          <a:blip r:embed="rId9"/>
        </a:buBlip>
        <a:defRPr sz="3600">
          <a:solidFill>
            <a:srgbClr val="006288"/>
          </a:solidFill>
          <a:latin typeface="+mj-lt"/>
          <a:ea typeface="+mj-ea"/>
          <a:cs typeface="+mj-cs"/>
          <a:sym typeface="Georgia"/>
        </a:defRPr>
      </a:lvl2pPr>
      <a:lvl3pPr marL="1371600" indent="-457200" defTabSz="584200">
        <a:spcBef>
          <a:spcPts val="4000"/>
        </a:spcBef>
        <a:buSzPct val="50000"/>
        <a:buBlip>
          <a:blip r:embed="rId9"/>
        </a:buBlip>
        <a:defRPr sz="3600">
          <a:solidFill>
            <a:srgbClr val="006288"/>
          </a:solidFill>
          <a:latin typeface="+mj-lt"/>
          <a:ea typeface="+mj-ea"/>
          <a:cs typeface="+mj-cs"/>
          <a:sym typeface="Georgia"/>
        </a:defRPr>
      </a:lvl3pPr>
      <a:lvl4pPr marL="1828800" indent="-457200" defTabSz="584200">
        <a:spcBef>
          <a:spcPts val="4000"/>
        </a:spcBef>
        <a:buSzPct val="50000"/>
        <a:buBlip>
          <a:blip r:embed="rId9"/>
        </a:buBlip>
        <a:defRPr sz="3600">
          <a:solidFill>
            <a:srgbClr val="006288"/>
          </a:solidFill>
          <a:latin typeface="+mj-lt"/>
          <a:ea typeface="+mj-ea"/>
          <a:cs typeface="+mj-cs"/>
          <a:sym typeface="Georgia"/>
        </a:defRPr>
      </a:lvl4pPr>
      <a:lvl5pPr marL="2286000" indent="-457200" defTabSz="584200">
        <a:spcBef>
          <a:spcPts val="4000"/>
        </a:spcBef>
        <a:buSzPct val="50000"/>
        <a:buBlip>
          <a:blip r:embed="rId9"/>
        </a:buBlip>
        <a:defRPr sz="3600">
          <a:solidFill>
            <a:srgbClr val="006288"/>
          </a:solidFill>
          <a:latin typeface="+mj-lt"/>
          <a:ea typeface="+mj-ea"/>
          <a:cs typeface="+mj-cs"/>
          <a:sym typeface="Georgia"/>
        </a:defRPr>
      </a:lvl5pPr>
      <a:lvl6pPr marL="2743200" indent="-457200" defTabSz="584200">
        <a:spcBef>
          <a:spcPts val="4000"/>
        </a:spcBef>
        <a:buSzPct val="50000"/>
        <a:buBlip>
          <a:blip r:embed="rId9"/>
        </a:buBlip>
        <a:defRPr sz="3600">
          <a:solidFill>
            <a:srgbClr val="006288"/>
          </a:solidFill>
          <a:latin typeface="+mj-lt"/>
          <a:ea typeface="+mj-ea"/>
          <a:cs typeface="+mj-cs"/>
          <a:sym typeface="Georgia"/>
        </a:defRPr>
      </a:lvl6pPr>
      <a:lvl7pPr marL="3200400" indent="-457200" defTabSz="584200">
        <a:spcBef>
          <a:spcPts val="4000"/>
        </a:spcBef>
        <a:buSzPct val="50000"/>
        <a:buBlip>
          <a:blip r:embed="rId9"/>
        </a:buBlip>
        <a:defRPr sz="3600">
          <a:solidFill>
            <a:srgbClr val="006288"/>
          </a:solidFill>
          <a:latin typeface="+mj-lt"/>
          <a:ea typeface="+mj-ea"/>
          <a:cs typeface="+mj-cs"/>
          <a:sym typeface="Georgia"/>
        </a:defRPr>
      </a:lvl7pPr>
      <a:lvl8pPr marL="3657600" indent="-457200" defTabSz="584200">
        <a:spcBef>
          <a:spcPts val="4000"/>
        </a:spcBef>
        <a:buSzPct val="50000"/>
        <a:buBlip>
          <a:blip r:embed="rId9"/>
        </a:buBlip>
        <a:defRPr sz="3600">
          <a:solidFill>
            <a:srgbClr val="006288"/>
          </a:solidFill>
          <a:latin typeface="+mj-lt"/>
          <a:ea typeface="+mj-ea"/>
          <a:cs typeface="+mj-cs"/>
          <a:sym typeface="Georgia"/>
        </a:defRPr>
      </a:lvl8pPr>
      <a:lvl9pPr marL="4114800" indent="-457200" defTabSz="584200">
        <a:spcBef>
          <a:spcPts val="4000"/>
        </a:spcBef>
        <a:buSzPct val="50000"/>
        <a:buBlip>
          <a:blip r:embed="rId9"/>
        </a:buBlip>
        <a:defRPr sz="3600">
          <a:solidFill>
            <a:srgbClr val="006288"/>
          </a:solidFill>
          <a:latin typeface="+mj-lt"/>
          <a:ea typeface="+mj-ea"/>
          <a:cs typeface="+mj-cs"/>
          <a:sym typeface="Georgia"/>
        </a:defRPr>
      </a:lvl9pPr>
    </p:bodyStyle>
    <p:otherStyle>
      <a:lvl1pPr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Marker Felt"/>
        </a:defRPr>
      </a:lvl1pPr>
      <a:lvl2pPr indent="2286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Marker Felt"/>
        </a:defRPr>
      </a:lvl2pPr>
      <a:lvl3pPr indent="4572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Marker Felt"/>
        </a:defRPr>
      </a:lvl3pPr>
      <a:lvl4pPr indent="6858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Marker Felt"/>
        </a:defRPr>
      </a:lvl4pPr>
      <a:lvl5pPr indent="9144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Marker Felt"/>
        </a:defRPr>
      </a:lvl5pPr>
      <a:lvl6pPr indent="11430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Marker Felt"/>
        </a:defRPr>
      </a:lvl6pPr>
      <a:lvl7pPr indent="13716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Marker Felt"/>
        </a:defRPr>
      </a:lvl7pPr>
      <a:lvl8pPr indent="16002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Marker Felt"/>
        </a:defRPr>
      </a:lvl8pPr>
      <a:lvl9pPr indent="18288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Marker Fel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Relationship Id="rId3" Type="http://schemas.openxmlformats.org/officeDocument/2006/relationships/hyperlink" Target="http://www.roalddahl.com/home?url=/roald-dahl/stories/1960s/charlie-and-the-chocolate-factory" TargetMode="Externa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6600">
                <a:solidFill>
                  <a:srgbClr val="292929">
                    <a:alpha val="93000"/>
                  </a:srgbClr>
                </a:solidFill>
              </a:rPr>
              <a:t>Is T.V. harmful to children?</a:t>
            </a:r>
          </a:p>
        </p:txBody>
      </p:sp>
      <p:sp>
        <p:nvSpPr>
          <p:cNvPr id="109" name="Shape 10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800">
                <a:solidFill>
                  <a:srgbClr val="C2463A"/>
                </a:solidFill>
              </a:rPr>
              <a:t>Marguerite Kinne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asted-image.tif"/>
          <p:cNvPicPr/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3030537" y="867522"/>
            <a:ext cx="6803921" cy="3833683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sp>
        <p:nvSpPr>
          <p:cNvPr id="112" name="Shape 112"/>
          <p:cNvSpPr/>
          <p:nvPr>
            <p:ph type="title"/>
          </p:nvPr>
        </p:nvSpPr>
        <p:spPr>
          <a:xfrm>
            <a:off x="1035050" y="4832165"/>
            <a:ext cx="10795001" cy="3899270"/>
          </a:xfrm>
          <a:prstGeom prst="rect">
            <a:avLst/>
          </a:prstGeom>
        </p:spPr>
        <p:txBody>
          <a:bodyPr anchor="ctr"/>
          <a:lstStyle/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i="1" sz="2774">
                <a:solidFill>
                  <a:srgbClr val="C2463A"/>
                </a:solidFill>
              </a:rPr>
              <a:t>“THEY ... USED ... TO ... READ! They'd READ and READ, </a:t>
            </a:r>
            <a:endParaRPr i="1" sz="2774">
              <a:solidFill>
                <a:srgbClr val="C2463A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i="1" sz="2774">
                <a:solidFill>
                  <a:srgbClr val="C2463A"/>
                </a:solidFill>
              </a:rPr>
              <a:t>AND READ and READ, and then proceed </a:t>
            </a:r>
            <a:endParaRPr i="1" sz="2774">
              <a:solidFill>
                <a:srgbClr val="C2463A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i="1" sz="2774">
                <a:solidFill>
                  <a:srgbClr val="C2463A"/>
                </a:solidFill>
              </a:rPr>
              <a:t>To READ some more. Great Scott! Gadzooks! </a:t>
            </a:r>
            <a:endParaRPr i="1" sz="2774">
              <a:solidFill>
                <a:srgbClr val="C2463A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i="1" sz="2774">
                <a:solidFill>
                  <a:srgbClr val="C2463A"/>
                </a:solidFill>
              </a:rPr>
              <a:t>One half their lives was reading books! </a:t>
            </a:r>
            <a:endParaRPr i="1" sz="2774">
              <a:solidFill>
                <a:srgbClr val="C2463A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i="1" sz="2774">
                <a:solidFill>
                  <a:srgbClr val="C2463A"/>
                </a:solidFill>
              </a:rPr>
              <a:t>The nursery shelves held books galore! </a:t>
            </a:r>
            <a:endParaRPr i="1" sz="2774">
              <a:solidFill>
                <a:srgbClr val="C2463A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i="1" sz="2774">
                <a:solidFill>
                  <a:srgbClr val="C2463A"/>
                </a:solidFill>
              </a:rPr>
              <a:t>Books cluttered up the nursery floor! </a:t>
            </a:r>
            <a:endParaRPr i="1" sz="2774">
              <a:solidFill>
                <a:srgbClr val="C2463A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i="1" sz="2774">
                <a:solidFill>
                  <a:srgbClr val="C2463A"/>
                </a:solidFill>
              </a:rPr>
              <a:t>And in the bedroom, by the bed, </a:t>
            </a:r>
            <a:endParaRPr i="1" sz="2774">
              <a:solidFill>
                <a:srgbClr val="C2463A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i="1" sz="2774">
                <a:solidFill>
                  <a:srgbClr val="C2463A"/>
                </a:solidFill>
              </a:rPr>
              <a:t>More books were waiting to be read!”</a:t>
            </a:r>
            <a:endParaRPr i="1" sz="2774">
              <a:solidFill>
                <a:srgbClr val="C2463A"/>
              </a:solidFill>
            </a:endParaRPr>
          </a:p>
          <a:p>
            <a:pPr lvl="0" defTabSz="333756">
              <a:defRPr i="0" sz="1800">
                <a:solidFill>
                  <a:srgbClr val="000000"/>
                </a:solidFill>
              </a:defRPr>
            </a:pPr>
            <a:endParaRPr sz="1022">
              <a:solidFill>
                <a:srgbClr val="181818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sz="1752">
                <a:solidFill>
                  <a:srgbClr val="006288"/>
                </a:solidFill>
              </a:rPr>
              <a:t>Roald Dahl, </a:t>
            </a:r>
            <a:r>
              <a:rPr i="1" sz="1752">
                <a:solidFill>
                  <a:srgbClr val="006288"/>
                </a:solidFill>
              </a:rPr>
              <a:t>Charlie and the Chocolate Factory</a:t>
            </a:r>
            <a:endParaRPr sz="1752">
              <a:solidFill>
                <a:srgbClr val="006288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endParaRPr sz="876">
              <a:solidFill>
                <a:srgbClr val="006288"/>
              </a:solidFill>
            </a:endParaRPr>
          </a:p>
          <a:p>
            <a:pPr lvl="0" defTabSz="426466">
              <a:defRPr i="0" sz="1800">
                <a:solidFill>
                  <a:srgbClr val="000000"/>
                </a:solidFill>
              </a:defRPr>
            </a:pPr>
            <a:r>
              <a:rPr sz="876">
                <a:solidFill>
                  <a:srgbClr val="006288"/>
                </a:solidFill>
              </a:rPr>
              <a:t>Image from: </a:t>
            </a:r>
            <a:r>
              <a:rPr sz="876" u="sng">
                <a:solidFill>
                  <a:srgbClr val="006288"/>
                </a:solidFill>
                <a:hlinkClick r:id="rId3" invalidUrl="" action="" tgtFrame="" tooltip="" history="1" highlightClick="0" endSnd="0"/>
              </a:rPr>
              <a:t>http://www.roalddahl.com/home?url=/roald-dahl/stories/1960s/charlie-and-the-chocolate-factory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Problems with Television</a:t>
            </a:r>
          </a:p>
        </p:txBody>
      </p:sp>
      <p:sp>
        <p:nvSpPr>
          <p:cNvPr id="115" name="Shape 11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Childhood Obesity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Lower Academic Achievement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Degrading Relationships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Violent Behavior</a:t>
            </a:r>
            <a:endParaRPr sz="3600">
              <a:solidFill>
                <a:srgbClr val="006288"/>
              </a:solidFill>
            </a:endParaRP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Childhood Obesity &amp; T.V.</a:t>
            </a:r>
          </a:p>
        </p:txBody>
      </p:sp>
      <p:sp>
        <p:nvSpPr>
          <p:cNvPr id="118" name="Shape 11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anchor="b"/>
          <a:lstStyle/>
          <a:p>
            <a:pPr lvl="0" marL="448055" indent="-448055" defTabSz="572516">
              <a:spcBef>
                <a:spcPts val="3900"/>
              </a:spcBef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528">
                <a:solidFill>
                  <a:srgbClr val="006288"/>
                </a:solidFill>
              </a:rPr>
              <a:t>Displacement of physical activity causes children to be less active.</a:t>
            </a:r>
            <a:endParaRPr sz="3528">
              <a:solidFill>
                <a:srgbClr val="006288"/>
              </a:solidFill>
            </a:endParaRPr>
          </a:p>
          <a:p>
            <a:pPr lvl="0" marL="448055" indent="-448055" defTabSz="572516">
              <a:spcBef>
                <a:spcPts val="3900"/>
              </a:spcBef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528">
                <a:solidFill>
                  <a:srgbClr val="006288"/>
                </a:solidFill>
              </a:rPr>
              <a:t>Increased exposure to food advertising leads to fewer healthy food choices.</a:t>
            </a:r>
            <a:endParaRPr sz="3528">
              <a:solidFill>
                <a:srgbClr val="006288"/>
              </a:solidFill>
            </a:endParaRPr>
          </a:p>
          <a:p>
            <a:pPr lvl="0" marL="448055" indent="-448055" defTabSz="572516">
              <a:spcBef>
                <a:spcPts val="3900"/>
              </a:spcBef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528">
                <a:solidFill>
                  <a:srgbClr val="006288"/>
                </a:solidFill>
              </a:rPr>
              <a:t>Eating while viewing television causes overeating.</a:t>
            </a:r>
            <a:endParaRPr sz="3528">
              <a:solidFill>
                <a:srgbClr val="006288"/>
              </a:solidFill>
            </a:endParaRPr>
          </a:p>
          <a:p>
            <a:pPr lvl="0" marL="0" indent="0" algn="ctr" defTabSz="572516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2352">
              <a:solidFill>
                <a:srgbClr val="006288"/>
              </a:solidFill>
            </a:endParaRPr>
          </a:p>
          <a:p>
            <a:pPr lvl="0" marL="0" indent="0" algn="ctr" defTabSz="572516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2352">
              <a:solidFill>
                <a:srgbClr val="006288"/>
              </a:solidFill>
            </a:endParaRPr>
          </a:p>
          <a:p>
            <a:pPr lvl="0" marL="0" indent="0" algn="ctr" defTabSz="572516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006288"/>
                </a:solidFill>
              </a:rPr>
              <a:t>American Academy of Political and Social Science - Jordan &amp; Robinson</a:t>
            </a:r>
            <a:endParaRPr sz="2352">
              <a:solidFill>
                <a:srgbClr val="006288"/>
              </a:solidFill>
            </a:endParaRP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Problems with Television</a:t>
            </a:r>
          </a:p>
        </p:txBody>
      </p:sp>
      <p:sp>
        <p:nvSpPr>
          <p:cNvPr id="121" name="Shape 1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Childhood Obesity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Lower Academic Achievement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Degrading Relationships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Violent Behavior</a:t>
            </a:r>
            <a:endParaRPr sz="3600">
              <a:solidFill>
                <a:srgbClr val="006288"/>
              </a:solidFill>
            </a:endParaRP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Problems with Television</a:t>
            </a:r>
          </a:p>
        </p:txBody>
      </p:sp>
      <p:sp>
        <p:nvSpPr>
          <p:cNvPr id="124" name="Shape 1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Childhood Obesity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Lower Academic Achievement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Degrading Relationships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Violent Behavior</a:t>
            </a:r>
            <a:endParaRPr sz="3600">
              <a:solidFill>
                <a:srgbClr val="006288"/>
              </a:solidFill>
            </a:endParaRPr>
          </a:p>
        </p:txBody>
      </p:sp>
      <p:pic>
        <p:nvPicPr>
          <p:cNvPr id="125" name=""/>
          <p:cNvPicPr/>
          <p:nvPr/>
        </p:nvPicPr>
        <p:blipFill>
          <a:blip r:embed="rId2">
            <a:alphaModFix amt="70300"/>
            <a:extLst/>
          </a:blip>
          <a:stretch>
            <a:fillRect/>
          </a:stretch>
        </p:blipFill>
        <p:spPr>
          <a:xfrm>
            <a:off x="1365646" y="4838699"/>
            <a:ext cx="6566835" cy="76201"/>
          </a:xfrm>
          <a:prstGeom prst="rect">
            <a:avLst/>
          </a:prstGeom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Responsible T.V. Strategies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Limit Screen Time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T.V. time is Family Time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Choose Appropriate Programming</a:t>
            </a:r>
            <a:endParaRPr sz="3600">
              <a:solidFill>
                <a:srgbClr val="006288"/>
              </a:solidFill>
            </a:endParaRPr>
          </a:p>
          <a:p>
            <a:pPr lvl="0" marL="0" indent="0" algn="ctr">
              <a:buSzTx/>
              <a:buNone/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006288"/>
              </a:solidFill>
            </a:endParaRPr>
          </a:p>
          <a:p>
            <a:pPr lvl="0" marL="0" indent="0" algn="ctr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“Parents are the gatekeepers to the TV world” </a:t>
            </a:r>
            <a:endParaRPr sz="3600">
              <a:solidFill>
                <a:srgbClr val="006288"/>
              </a:solidFill>
            </a:endParaRPr>
          </a:p>
          <a:p>
            <a:pPr lvl="0" marL="0" indent="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06288"/>
                </a:solidFill>
              </a:rPr>
              <a:t>NAEYC - Honig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Too Much Television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algn="ctr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i="1" sz="3600">
                <a:solidFill>
                  <a:srgbClr val="006288"/>
                </a:solidFill>
              </a:rPr>
              <a:t>75% of babies, toddlers, and preschoolers watch TV for an average of more than an hour per day.</a:t>
            </a:r>
            <a:endParaRPr i="1" sz="3600">
              <a:solidFill>
                <a:srgbClr val="006288"/>
              </a:solidFill>
            </a:endParaRPr>
          </a:p>
          <a:p>
            <a:pPr lvl="0" marL="0" indent="0" algn="ctr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i="1" sz="3600">
                <a:solidFill>
                  <a:srgbClr val="006288"/>
                </a:solidFill>
              </a:rPr>
              <a:t>School-age children spend, on average, three hours per day watching television, and when computers and video games are accounted for, children’s time with screen media exceeds five hours per day.</a:t>
            </a:r>
            <a:endParaRPr i="1" sz="3600">
              <a:solidFill>
                <a:srgbClr val="006288"/>
              </a:solidFill>
            </a:endParaRPr>
          </a:p>
          <a:p>
            <a:pPr lvl="0" marL="304800" indent="-304800" algn="ctr">
              <a:spcBef>
                <a:spcPts val="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endParaRPr i="1" sz="2400">
              <a:solidFill>
                <a:srgbClr val="006288"/>
              </a:solidFill>
            </a:endParaRPr>
          </a:p>
          <a:p>
            <a:pPr lvl="0" marL="304800" indent="-304800" algn="ctr">
              <a:spcBef>
                <a:spcPts val="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006288"/>
                </a:solidFill>
              </a:rPr>
              <a:t>American Academy of Political and Social Science - Jordan &amp; Robinson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Responsible T.V. Strategies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Limit Screen Time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T.V. time is Family Time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Choose Appropriate Programming</a:t>
            </a:r>
            <a:endParaRPr sz="3600">
              <a:solidFill>
                <a:srgbClr val="006288"/>
              </a:solidFill>
            </a:endParaRPr>
          </a:p>
          <a:p>
            <a:pPr lvl="0" marL="0" indent="0" algn="ctr">
              <a:buSzTx/>
              <a:buNone/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006288"/>
              </a:solidFill>
            </a:endParaRPr>
          </a:p>
          <a:p>
            <a:pPr lvl="0" marL="0" indent="0" algn="ctr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“Parents are the gatekeepers to the TV world” </a:t>
            </a:r>
            <a:endParaRPr sz="3600">
              <a:solidFill>
                <a:srgbClr val="006288"/>
              </a:solidFill>
            </a:endParaRPr>
          </a:p>
          <a:p>
            <a:pPr lvl="0" marL="0" indent="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06288"/>
                </a:solidFill>
              </a:rPr>
              <a:t>NAEYC - Honig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Benefits of Responsible T.V. Time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Sparks Imagination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Learning through Educational Programming</a:t>
            </a:r>
            <a:endParaRPr sz="3600">
              <a:solidFill>
                <a:srgbClr val="006288"/>
              </a:solidFill>
            </a:endParaRPr>
          </a:p>
          <a:p>
            <a:pPr lvl="0">
              <a:buSzPct val="135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6288"/>
                </a:solidFill>
              </a:rPr>
              <a:t>“T.V. as Babysitter”</a:t>
            </a:r>
            <a:endParaRPr sz="3600">
              <a:solidFill>
                <a:srgbClr val="006288"/>
              </a:solidFill>
            </a:endParaRP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528D4D"/>
                </a:solidFill>
              </a:rPr>
              <a:t>Sources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373887">
              <a:spcBef>
                <a:spcPts val="2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4">
                <a:solidFill>
                  <a:srgbClr val="006288"/>
                </a:solidFill>
              </a:rPr>
              <a:t>Dahl, Roald. </a:t>
            </a:r>
            <a:r>
              <a:rPr i="1" sz="2304">
                <a:solidFill>
                  <a:srgbClr val="006288"/>
                </a:solidFill>
              </a:rPr>
              <a:t>Charlie and the Chocolate Factory</a:t>
            </a:r>
            <a:r>
              <a:rPr sz="2304">
                <a:solidFill>
                  <a:srgbClr val="006288"/>
                </a:solidFill>
              </a:rPr>
              <a:t>. Penguin Books, 1964.</a:t>
            </a:r>
            <a:endParaRPr sz="2304">
              <a:solidFill>
                <a:srgbClr val="006288"/>
              </a:solidFill>
            </a:endParaRPr>
          </a:p>
          <a:p>
            <a:pPr lvl="0" marL="0" indent="0" defTabSz="373887">
              <a:spcBef>
                <a:spcPts val="2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4">
                <a:solidFill>
                  <a:srgbClr val="006288"/>
                </a:solidFill>
              </a:rPr>
              <a:t>Honig, Alice Sterling. “Television and Young Children” </a:t>
            </a:r>
            <a:r>
              <a:rPr i="1" sz="2304">
                <a:solidFill>
                  <a:srgbClr val="006288"/>
                </a:solidFill>
              </a:rPr>
              <a:t>Young</a:t>
            </a:r>
            <a:r>
              <a:rPr sz="2304">
                <a:solidFill>
                  <a:srgbClr val="006288"/>
                </a:solidFill>
              </a:rPr>
              <a:t> </a:t>
            </a:r>
            <a:r>
              <a:rPr i="1" sz="2304">
                <a:solidFill>
                  <a:srgbClr val="006288"/>
                </a:solidFill>
              </a:rPr>
              <a:t>Children</a:t>
            </a:r>
            <a:r>
              <a:rPr sz="2304">
                <a:solidFill>
                  <a:srgbClr val="006288"/>
                </a:solidFill>
              </a:rPr>
              <a:t>, Vol. 30, No. 4. National Association for the Education of Young Children. May 1983. Accessed 02/12/2014. </a:t>
            </a:r>
            <a:endParaRPr sz="2304">
              <a:solidFill>
                <a:srgbClr val="006288"/>
              </a:solidFill>
            </a:endParaRPr>
          </a:p>
          <a:p>
            <a:pPr lvl="0" marL="0" indent="0" defTabSz="373887">
              <a:spcBef>
                <a:spcPts val="2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4">
                <a:solidFill>
                  <a:srgbClr val="006288"/>
                </a:solidFill>
              </a:rPr>
              <a:t>Jordan, Amy B. &amp; Robinson, Thomas. “Children, Television	Viewing, and Weight Status: Summary and Recommendations from an Expert Panel Meeting” </a:t>
            </a:r>
            <a:r>
              <a:rPr i="1" sz="2304">
                <a:solidFill>
                  <a:srgbClr val="006288"/>
                </a:solidFill>
              </a:rPr>
              <a:t>The Annals of the American Academy of Political and Social Science</a:t>
            </a:r>
            <a:r>
              <a:rPr sz="2304">
                <a:solidFill>
                  <a:srgbClr val="006288"/>
                </a:solidFill>
              </a:rPr>
              <a:t>, Vol. 615. SAGE Publications, Inc. January 2008. Accessed 02/12/2014.</a:t>
            </a:r>
            <a:endParaRPr sz="2304">
              <a:solidFill>
                <a:srgbClr val="006288"/>
              </a:solidFill>
            </a:endParaRPr>
          </a:p>
          <a:p>
            <a:pPr lvl="0" marL="0" indent="0" defTabSz="373887">
              <a:spcBef>
                <a:spcPts val="2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4">
                <a:solidFill>
                  <a:srgbClr val="006288"/>
                </a:solidFill>
              </a:rPr>
              <a:t>NAEYC. “Technology and Interactive Media as Tools in Early Childhood Programs Serving Children from Birth through Age 8” National Association for the Education of Young Children. Washington, DC. 2012. Accessed 02/12/2014.</a:t>
            </a:r>
            <a:endParaRPr sz="2304">
              <a:solidFill>
                <a:srgbClr val="006288"/>
              </a:solidFill>
            </a:endParaRP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8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8.png"/></Relationships>

</file>

<file path=ppt/theme/theme1.xml><?xml version="1.0" encoding="utf-8"?>
<a:theme xmlns:a="http://schemas.openxmlformats.org/drawingml/2006/main" xmlns:r="http://schemas.openxmlformats.org/officeDocument/2006/relationships" name="Craft">
  <a:themeElements>
    <a:clrScheme name="Craft">
      <a:dk1>
        <a:srgbClr val="888888"/>
      </a:dk1>
      <a:lt1>
        <a:srgbClr val="006288"/>
      </a:lt1>
      <a:dk2>
        <a:srgbClr val="5C5D5F"/>
      </a:dk2>
      <a:lt2>
        <a:srgbClr val="CBCBCB"/>
      </a:lt2>
      <a:accent1>
        <a:srgbClr val="68B7E8"/>
      </a:accent1>
      <a:accent2>
        <a:srgbClr val="87BD40"/>
      </a:accent2>
      <a:accent3>
        <a:srgbClr val="E1B949"/>
      </a:accent3>
      <a:accent4>
        <a:srgbClr val="DF8E3E"/>
      </a:accent4>
      <a:accent5>
        <a:srgbClr val="DA6856"/>
      </a:accent5>
      <a:accent6>
        <a:srgbClr val="9779C2"/>
      </a:accent6>
      <a:hlink>
        <a:srgbClr val="0000FF"/>
      </a:hlink>
      <a:folHlink>
        <a:srgbClr val="FF00FF"/>
      </a:folHlink>
    </a:clrScheme>
    <a:fontScheme name="Craft">
      <a:majorFont>
        <a:latin typeface="Georgia"/>
        <a:ea typeface="Georgia"/>
        <a:cs typeface="Georgia"/>
      </a:majorFont>
      <a:minorFont>
        <a:latin typeface="Marker Felt"/>
        <a:ea typeface="Marker Felt"/>
        <a:cs typeface="Marker Felt"/>
      </a:minorFont>
    </a:fontScheme>
    <a:fmtScheme name="Craf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12700" dir="5400000">
                <a:srgbClr val="000000">
                  <a:alpha val="30000"/>
                </a:srgbClr>
              </a:outerShdw>
            </a:effectLst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FFFFFF">
              <a:alpha val="70300"/>
            </a:srgbClr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6288"/>
            </a:solidFill>
            <a:effectLst/>
            <a:uFillTx/>
            <a:latin typeface="+mj-lt"/>
            <a:ea typeface="+mj-ea"/>
            <a:cs typeface="+mj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raft">
  <a:themeElements>
    <a:clrScheme name="Craft">
      <a:dk1>
        <a:srgbClr val="000000"/>
      </a:dk1>
      <a:lt1>
        <a:srgbClr val="FFFFFF"/>
      </a:lt1>
      <a:dk2>
        <a:srgbClr val="5C5D5F"/>
      </a:dk2>
      <a:lt2>
        <a:srgbClr val="CBCBCB"/>
      </a:lt2>
      <a:accent1>
        <a:srgbClr val="68B7E8"/>
      </a:accent1>
      <a:accent2>
        <a:srgbClr val="87BD40"/>
      </a:accent2>
      <a:accent3>
        <a:srgbClr val="E1B949"/>
      </a:accent3>
      <a:accent4>
        <a:srgbClr val="DF8E3E"/>
      </a:accent4>
      <a:accent5>
        <a:srgbClr val="DA6856"/>
      </a:accent5>
      <a:accent6>
        <a:srgbClr val="9779C2"/>
      </a:accent6>
      <a:hlink>
        <a:srgbClr val="0000FF"/>
      </a:hlink>
      <a:folHlink>
        <a:srgbClr val="FF00FF"/>
      </a:folHlink>
    </a:clrScheme>
    <a:fontScheme name="Craft">
      <a:majorFont>
        <a:latin typeface="Georgia"/>
        <a:ea typeface="Georgia"/>
        <a:cs typeface="Georgia"/>
      </a:majorFont>
      <a:minorFont>
        <a:latin typeface="Marker Felt"/>
        <a:ea typeface="Marker Felt"/>
        <a:cs typeface="Marker Felt"/>
      </a:minorFont>
    </a:fontScheme>
    <a:fmtScheme name="Craf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12700" dir="5400000">
                <a:srgbClr val="000000">
                  <a:alpha val="30000"/>
                </a:srgbClr>
              </a:outerShdw>
            </a:effectLst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FFFFFF">
              <a:alpha val="70300"/>
            </a:srgbClr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6288"/>
            </a:solidFill>
            <a:effectLst/>
            <a:uFillTx/>
            <a:latin typeface="+mj-lt"/>
            <a:ea typeface="+mj-ea"/>
            <a:cs typeface="+mj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